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d22a16659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d22a16659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22a1665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22a1665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d22a16659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d22a16659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d22a16659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d22a16659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d22a16659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d22a16659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d22a16659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d22a16659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Relationship Id="rId4" Type="http://schemas.openxmlformats.org/officeDocument/2006/relationships/image" Target="../media/image8.gif"/><Relationship Id="rId5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Анализ пользователей VK из Волгограда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города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В качестве города я выбрал город-герой Волгоград с населением в </a:t>
            </a:r>
            <a:r>
              <a:rPr lang="ru" sz="1800">
                <a:solidFill>
                  <a:schemeClr val="dk1"/>
                </a:solidFill>
                <a:highlight>
                  <a:srgbClr val="FFFFFF"/>
                </a:highlight>
              </a:rPr>
              <a:t>1 025 662 человек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25" y="665250"/>
            <a:ext cx="5719500" cy="38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Выборка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Выборка делалась примерно равномерная по количеству мужчин и женщин(мужчин - 410, женщин - 352)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68" name="Google Shape;68;p15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425" y="803475"/>
            <a:ext cx="5719500" cy="3536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Статистика по мужским именам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Самым распространенным из мужских имен в выборке стало имя Александр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600" y="1396325"/>
            <a:ext cx="6264324" cy="2350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Статистика по женским именам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Самым распространенным из женских имен в выборке стало имя Елена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675" y="1463500"/>
            <a:ext cx="5900551" cy="21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Половозрастная структура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7925" y="1017725"/>
            <a:ext cx="55681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25" y="1017725"/>
            <a:ext cx="3056781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9037" y="1017725"/>
            <a:ext cx="270583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3400" y="966600"/>
            <a:ext cx="2232175" cy="392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